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8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333" autoAdjust="0"/>
  </p:normalViewPr>
  <p:slideViewPr>
    <p:cSldViewPr snapToGrid="0">
      <p:cViewPr>
        <p:scale>
          <a:sx n="33" d="100"/>
          <a:sy n="33" d="100"/>
        </p:scale>
        <p:origin x="2584" y="6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2.png>
</file>

<file path=ppt/media/image3.jp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892209-0AF4-404C-A403-CAFD00E69298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CAEFF-2262-4D0B-95D8-F5DF0BF46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64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8CAEFF-2262-4D0B-95D8-F5DF0BF46F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75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8CAEFF-2262-4D0B-95D8-F5DF0BF46F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875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8CAEFF-2262-4D0B-95D8-F5DF0BF46F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71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8CAEFF-2262-4D0B-95D8-F5DF0BF46F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628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D918-FAD5-562F-82B3-43AAA177C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60B2EC-C19E-8A44-B25C-9F1AC6647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7E271-51D2-44F8-8295-7A9641A45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92BC7-9770-89FC-3D92-A8F1B0D4A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4453A-1F7D-99D5-B75A-A44F5A92C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548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DE12E-EBC8-CFBB-5247-35E1740B9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C17FF6-8A9A-3C55-DFFD-A1BA85DBE0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C6E04-CFAD-0274-16CB-2B004A5E7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D3F93-6A1E-A21D-A473-FD1E27A8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BECCF-2D13-A7F7-DA0A-00DC7B0AE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963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ED9C5D-DC23-668B-2AD2-57BC810C0B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7BF9A6-5F74-CEB8-8780-651287466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954B6-2AFC-71C3-A512-1E069AF56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2C7F6-444E-7CB4-DCAA-41FBA1289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7F829-D649-8907-FE4C-019ACCD34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32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4F516-0677-A1CA-FA01-21F6C3392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9A56B-6A4A-8FAA-8EE9-54093D9AE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E350-74DA-2B6C-A375-C541C69ED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7F1DB-0547-6CC2-6075-C46078511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DAFC1-8E85-54E2-B496-C87DF50B2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46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9BE87-9757-BD67-990D-DBCC5D4FA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1C05D-E80B-2436-EA4A-C9572855F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6E450-A7E7-075A-33D9-067258BEC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ED26A-9381-7BDC-5FEB-DDC83AE18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C3AC2-CCC3-9A65-EA26-82E337971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6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7C4CA-D854-FE73-C625-2FD18ADA1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14A3D-3EAC-1F7C-CFB6-51E222CC26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02FDA-52D3-B808-7212-292136916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53629-D4AD-6184-562A-8F3B2E457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A5D7C-6CC4-96B7-AAB9-C2C117616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8625DD-17E6-F6E2-905A-15E29DC38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1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C86E0-CAB3-339C-48E2-7D7B8EF91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0E577-F31B-40D3-EACB-770188C8A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3E3284-5C67-96DE-AE2E-A21B568D5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761777-6360-282E-1906-3B3A30AE2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A1ACA0-98EF-1359-896D-7129EE887E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BC373D-AB11-BAF2-2B5B-3F0D4C211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DB36A4-74C1-CA0B-AE84-F8BAC542A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F1A799-DC61-DBE4-AAE2-AEC45A232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951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533C-8256-540A-4966-7190BB6D8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1DBB08-64C7-ADEE-7C1D-B83AC328F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8DB02A-D4E4-FB15-78A4-D42FC348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0265B-2BFC-0D3C-8770-54C72AD7C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957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3BD0E6-C8D7-F955-1E0B-E9DBA4315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85109C-1CE6-0787-D913-8E91C5B65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51A30-2075-17BE-B16E-63DA67E2C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3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4383-AAD3-0E04-F049-26778F898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8F829-8BB6-9654-53BF-8835FA9E5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5906D2-80F3-D9CC-425A-6AF2247BB0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62960F-5CF7-7E09-CBEB-EA5F77DFA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F5788-F708-F346-AACA-B92E97BCC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61CAD-6D55-96D6-49DA-86493A321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46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236A1-838E-AE25-250A-DA10869E9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9F9D7F-B8C9-6120-D496-FAB03B482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42F41-8EC2-1B3E-B667-BB68C75D5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09DF2-6C47-FF7E-019F-6FA7C99DC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62A55-BBD7-0953-7B1E-223215D46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69D81F-5E4D-3E5E-939C-F3C8F01F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01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0E278D-5562-E501-EA5B-3F4F88FCB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95A34-2721-2D26-4C31-D1D41A5AA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78A70-C03D-7B4C-91A9-D5DE430B7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21A66-4A4E-4D50-B621-22A5F90D300A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5A5CD-CAAD-8443-7561-4F6AE719F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9BD05-F846-6822-AB9F-81B6C74D45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CA0CB-EFC9-4256-B91B-2E65EA5B7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404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ammu and Kashmir Elections 2024: 'Bandh' era to 'Naya Kashmir' — how BJP  flipped the Article 370 narrative in 5 years">
            <a:extLst>
              <a:ext uri="{FF2B5EF4-FFF2-40B4-BE49-F238E27FC236}">
                <a16:creationId xmlns:a16="http://schemas.microsoft.com/office/drawing/2014/main" id="{3546CB6C-CC16-50DC-7311-7FE5B9243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6824"/>
            <a:ext cx="12192001" cy="682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B4B7A6-6ECA-C2DF-AACE-056754FA05D9}"/>
              </a:ext>
            </a:extLst>
          </p:cNvPr>
          <p:cNvSpPr txBox="1"/>
          <p:nvPr/>
        </p:nvSpPr>
        <p:spPr>
          <a:xfrm>
            <a:off x="688623" y="2579692"/>
            <a:ext cx="184116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Arial Black" panose="020B0A04020102020204" pitchFamily="34" charset="0"/>
              </a:rPr>
              <a:t>JAMMU &amp; KASHMIR</a:t>
            </a:r>
          </a:p>
        </p:txBody>
      </p:sp>
      <p:pic>
        <p:nvPicPr>
          <p:cNvPr id="1030" name="Picture 6" descr="Smog PNGs for Free Download">
            <a:extLst>
              <a:ext uri="{FF2B5EF4-FFF2-40B4-BE49-F238E27FC236}">
                <a16:creationId xmlns:a16="http://schemas.microsoft.com/office/drawing/2014/main" id="{C2A04514-EAF5-D503-2FED-64DE382100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29103" y="3614090"/>
            <a:ext cx="11938000" cy="57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BD2A21A-A454-01CA-18F8-5C6A7853D45F}"/>
              </a:ext>
            </a:extLst>
          </p:cNvPr>
          <p:cNvSpPr/>
          <p:nvPr/>
        </p:nvSpPr>
        <p:spPr>
          <a:xfrm>
            <a:off x="12551894" y="-267510"/>
            <a:ext cx="530357" cy="739301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033EBE-F10F-28E0-25FE-3D01A3FDE20F}"/>
              </a:ext>
            </a:extLst>
          </p:cNvPr>
          <p:cNvSpPr txBox="1"/>
          <p:nvPr/>
        </p:nvSpPr>
        <p:spPr>
          <a:xfrm>
            <a:off x="13707324" y="2557888"/>
            <a:ext cx="5599133" cy="3023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JAMMU &amp; KASHMIR</a:t>
            </a:r>
          </a:p>
          <a:p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Known for its breathtaking landscapes, Jammu and Kashmir is famous for snow-capped mountains, serene lakes like Dal Lake, and lush valleys. Rich in culture, it boasts historical sites like the Vaishno Devi temple and Mughal gardens, alongside a vibrant Kashmiri cuisine and handicrafts.</a:t>
            </a:r>
            <a:endParaRPr lang="en-US" sz="1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endParaRPr lang="en-US" sz="1050" dirty="0"/>
          </a:p>
        </p:txBody>
      </p:sp>
      <p:pic>
        <p:nvPicPr>
          <p:cNvPr id="10" name="Picture 6" descr="Smog PNGs for Free Download">
            <a:extLst>
              <a:ext uri="{FF2B5EF4-FFF2-40B4-BE49-F238E27FC236}">
                <a16:creationId xmlns:a16="http://schemas.microsoft.com/office/drawing/2014/main" id="{1E819B2F-EC34-503F-EC15-F38DD634E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8897" y="-1876430"/>
            <a:ext cx="11938000" cy="57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93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EE065-E1AE-2B6E-3133-838B52E0F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ammu and Kashmir Elections 2024: 'Bandh' era to 'Naya Kashmir' — how BJP  flipped the Article 370 narrative in 5 years">
            <a:extLst>
              <a:ext uri="{FF2B5EF4-FFF2-40B4-BE49-F238E27FC236}">
                <a16:creationId xmlns:a16="http://schemas.microsoft.com/office/drawing/2014/main" id="{248D007A-51D1-B03F-0D08-FE2EDCA1AD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9" t="444" r="-21339" b="-444"/>
          <a:stretch/>
        </p:blipFill>
        <p:spPr bwMode="auto">
          <a:xfrm>
            <a:off x="-985891" y="-2143011"/>
            <a:ext cx="17036530" cy="953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9DC228-B4EE-E33C-8A90-FD03C91749FA}"/>
              </a:ext>
            </a:extLst>
          </p:cNvPr>
          <p:cNvSpPr txBox="1"/>
          <p:nvPr/>
        </p:nvSpPr>
        <p:spPr>
          <a:xfrm>
            <a:off x="-15819491" y="-1257705"/>
            <a:ext cx="21712292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Arial Black" panose="020B0A04020102020204" pitchFamily="34" charset="0"/>
              </a:rPr>
              <a:t>JAMMU</a:t>
            </a:r>
            <a:r>
              <a:rPr lang="en-US" sz="12500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en-US" sz="8000" dirty="0">
                <a:solidFill>
                  <a:schemeClr val="bg1"/>
                </a:solidFill>
                <a:latin typeface="Arial Black" panose="020B0A04020102020204" pitchFamily="34" charset="0"/>
              </a:rPr>
              <a:t>&amp; KASHMIR</a:t>
            </a:r>
          </a:p>
        </p:txBody>
      </p:sp>
      <p:pic>
        <p:nvPicPr>
          <p:cNvPr id="1030" name="Picture 6" descr="Smog PNGs for Free Download">
            <a:extLst>
              <a:ext uri="{FF2B5EF4-FFF2-40B4-BE49-F238E27FC236}">
                <a16:creationId xmlns:a16="http://schemas.microsoft.com/office/drawing/2014/main" id="{2B3FFF09-C20B-8EB9-03AB-EF8B05968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91148" y="4509445"/>
            <a:ext cx="11938000" cy="57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AF540E3-BCC7-0936-6AF8-AC848FC36F67}"/>
              </a:ext>
            </a:extLst>
          </p:cNvPr>
          <p:cNvSpPr/>
          <p:nvPr/>
        </p:nvSpPr>
        <p:spPr>
          <a:xfrm>
            <a:off x="6299200" y="-2607013"/>
            <a:ext cx="6817546" cy="1000003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85C5B1-6300-FC56-13BB-1BABE5EBFAB5}"/>
              </a:ext>
            </a:extLst>
          </p:cNvPr>
          <p:cNvSpPr txBox="1"/>
          <p:nvPr/>
        </p:nvSpPr>
        <p:spPr>
          <a:xfrm>
            <a:off x="6393424" y="1231625"/>
            <a:ext cx="601980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Black" panose="020B0A04020102020204" pitchFamily="34" charset="0"/>
              </a:rPr>
              <a:t>JAMMU &amp; KASHMIR</a:t>
            </a:r>
          </a:p>
          <a:p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Known for its breathtaking landscapes, Jammu and Kashmir is famous for snow-capped mountains, serene lakes like Dal Lake, and lush valleys. Rich in culture, it boasts historical sites like the Vaishno Devi temple and Mughal gardens, alongside a vibrant Kashmiri cuisine and handicrafts.</a:t>
            </a:r>
            <a:endParaRPr lang="en-US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endParaRPr lang="en-US" sz="1100" dirty="0"/>
          </a:p>
        </p:txBody>
      </p:sp>
      <p:pic>
        <p:nvPicPr>
          <p:cNvPr id="10" name="Picture 6" descr="Smog PNGs for Free Download">
            <a:extLst>
              <a:ext uri="{FF2B5EF4-FFF2-40B4-BE49-F238E27FC236}">
                <a16:creationId xmlns:a16="http://schemas.microsoft.com/office/drawing/2014/main" id="{958BC58C-6F60-6BC9-87FF-4A36D1F88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5985" y="-4141280"/>
            <a:ext cx="11938000" cy="57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492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CA69CF-D359-796C-A6C2-8D28ADAB2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430"/>
            <a:ext cx="12191999" cy="68742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EBF0E9-042C-D09D-A65A-D46B2F11134C}"/>
              </a:ext>
            </a:extLst>
          </p:cNvPr>
          <p:cNvSpPr txBox="1"/>
          <p:nvPr/>
        </p:nvSpPr>
        <p:spPr>
          <a:xfrm>
            <a:off x="3326859" y="2224347"/>
            <a:ext cx="935800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chemeClr val="bg1"/>
                </a:solidFill>
                <a:latin typeface="Arial Black" panose="020B0A04020102020204" pitchFamily="34" charset="0"/>
              </a:rPr>
              <a:t>GOA</a:t>
            </a:r>
          </a:p>
        </p:txBody>
      </p:sp>
      <p:pic>
        <p:nvPicPr>
          <p:cNvPr id="2056" name="Picture 8" descr="Green leaf PNG transparent image download, size: 2291x1850px">
            <a:extLst>
              <a:ext uri="{FF2B5EF4-FFF2-40B4-BE49-F238E27FC236}">
                <a16:creationId xmlns:a16="http://schemas.microsoft.com/office/drawing/2014/main" id="{6DE1882C-333A-EAEE-7329-F47322FAC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26397">
            <a:off x="-2256227" y="4230187"/>
            <a:ext cx="4512451" cy="364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Green leaf PNG transparent image download, size: 2291x1850px">
            <a:extLst>
              <a:ext uri="{FF2B5EF4-FFF2-40B4-BE49-F238E27FC236}">
                <a16:creationId xmlns:a16="http://schemas.microsoft.com/office/drawing/2014/main" id="{C17B0E34-D62B-DD1D-5EC2-21615DB5F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35460">
            <a:off x="9500669" y="-1334189"/>
            <a:ext cx="4512451" cy="364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9531D4-82FA-1B30-90CF-7A066E62F22B}"/>
              </a:ext>
            </a:extLst>
          </p:cNvPr>
          <p:cNvSpPr txBox="1"/>
          <p:nvPr/>
        </p:nvSpPr>
        <p:spPr>
          <a:xfrm>
            <a:off x="13054519" y="3051850"/>
            <a:ext cx="836578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Arial Black" panose="020B0A04020102020204" pitchFamily="34" charset="0"/>
              </a:rPr>
              <a:t>GOA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Arial Black" panose="020B0A04020102020204" pitchFamily="34" charset="0"/>
              </a:rPr>
              <a:t>Known for its golden beaches, vibrant nightlife, and Portuguese influence, Goa is a popular tourist destination. It offers a blend of rich history, colonial architecture, and a laid-back atmosphere. The state is also famous for its spice plantations, seafood, and lively festivals like Carnival</a:t>
            </a:r>
            <a:r>
              <a:rPr lang="en-US" sz="2400" dirty="0">
                <a:solidFill>
                  <a:schemeClr val="bg1"/>
                </a:solidFill>
                <a:latin typeface="Arial Black" panose="020B0A04020102020204" pitchFamily="34" charset="0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842EF5-DDD1-786A-F503-6FF1FD409D39}"/>
              </a:ext>
            </a:extLst>
          </p:cNvPr>
          <p:cNvSpPr/>
          <p:nvPr/>
        </p:nvSpPr>
        <p:spPr>
          <a:xfrm>
            <a:off x="12287353" y="2606514"/>
            <a:ext cx="503916" cy="4251486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859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EA162-F039-3A1F-5F01-0A4D934DE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312AE5-5F99-FF70-DBDF-CE34136764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55427"/>
            <a:ext cx="14219201" cy="8017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5DCD76-43B5-34E2-424D-D4DFBBA2AEB3}"/>
              </a:ext>
            </a:extLst>
          </p:cNvPr>
          <p:cNvSpPr txBox="1"/>
          <p:nvPr/>
        </p:nvSpPr>
        <p:spPr>
          <a:xfrm>
            <a:off x="-5486400" y="2224347"/>
            <a:ext cx="935800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chemeClr val="bg1"/>
                </a:solidFill>
                <a:latin typeface="Arial Black" panose="020B0A04020102020204" pitchFamily="34" charset="0"/>
              </a:rPr>
              <a:t>GOA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830611-A1F4-F690-7B58-0C424DCC9D58}"/>
              </a:ext>
            </a:extLst>
          </p:cNvPr>
          <p:cNvSpPr/>
          <p:nvPr/>
        </p:nvSpPr>
        <p:spPr>
          <a:xfrm>
            <a:off x="0" y="2821021"/>
            <a:ext cx="14219201" cy="403697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3C9F3-A04F-1566-252F-55B999737BA2}"/>
              </a:ext>
            </a:extLst>
          </p:cNvPr>
          <p:cNvSpPr txBox="1"/>
          <p:nvPr/>
        </p:nvSpPr>
        <p:spPr>
          <a:xfrm>
            <a:off x="2310421" y="2697532"/>
            <a:ext cx="870128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  <a:latin typeface="Arial Black" panose="020B0A04020102020204" pitchFamily="34" charset="0"/>
              </a:rPr>
              <a:t>GOA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Known for its golden beaches, vibrant nightlife, and Portuguese influence, Goa is a popular tourist destination. It offers a blend of rich history, colonial architecture, and a laid-back atmosphere. The state is also famous for its spice plantations, seafood, and lively festivals like Carnival</a:t>
            </a: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.</a:t>
            </a:r>
          </a:p>
        </p:txBody>
      </p:sp>
      <p:pic>
        <p:nvPicPr>
          <p:cNvPr id="2056" name="Picture 8" descr="Green leaf PNG transparent image download, size: 2291x1850px">
            <a:extLst>
              <a:ext uri="{FF2B5EF4-FFF2-40B4-BE49-F238E27FC236}">
                <a16:creationId xmlns:a16="http://schemas.microsoft.com/office/drawing/2014/main" id="{5C83490B-80EA-B46C-3B52-FA0BC6DB0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26397">
            <a:off x="-1112208" y="4476669"/>
            <a:ext cx="4512451" cy="364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Green leaf PNG transparent image download, size: 2291x1850px">
            <a:extLst>
              <a:ext uri="{FF2B5EF4-FFF2-40B4-BE49-F238E27FC236}">
                <a16:creationId xmlns:a16="http://schemas.microsoft.com/office/drawing/2014/main" id="{6DEC84BE-2565-504F-A0AF-5FA620738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35460">
            <a:off x="9741626" y="-961363"/>
            <a:ext cx="4512451" cy="364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0560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EAA118-B1C1-9B4A-6306-C127E8FEFF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9"/>
          <a:stretch/>
        </p:blipFill>
        <p:spPr>
          <a:xfrm>
            <a:off x="0" y="0"/>
            <a:ext cx="12192000" cy="6863500"/>
          </a:xfrm>
          <a:prstGeom prst="rect">
            <a:avLst/>
          </a:prstGeom>
        </p:spPr>
      </p:pic>
      <p:pic>
        <p:nvPicPr>
          <p:cNvPr id="4100" name="Picture 4" descr="Leaves PNG Transparent Images Free Download | Vector Files | Pngtree">
            <a:extLst>
              <a:ext uri="{FF2B5EF4-FFF2-40B4-BE49-F238E27FC236}">
                <a16:creationId xmlns:a16="http://schemas.microsoft.com/office/drawing/2014/main" id="{D89D9941-D326-6087-7164-B59199AB04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013"/>
          <a:stretch/>
        </p:blipFill>
        <p:spPr bwMode="auto">
          <a:xfrm rot="10800000">
            <a:off x="-1" y="1187010"/>
            <a:ext cx="12303227" cy="5670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241863-737D-2D12-C08D-18B86124FE28}"/>
              </a:ext>
            </a:extLst>
          </p:cNvPr>
          <p:cNvSpPr txBox="1"/>
          <p:nvPr/>
        </p:nvSpPr>
        <p:spPr>
          <a:xfrm>
            <a:off x="616087" y="1413064"/>
            <a:ext cx="11952050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500" dirty="0">
                <a:solidFill>
                  <a:schemeClr val="bg1"/>
                </a:solidFill>
                <a:latin typeface="Arial Black" panose="020B0A04020102020204" pitchFamily="34" charset="0"/>
              </a:rPr>
              <a:t>MEGHALAYA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E5E8D6-6274-0816-BE4B-F55A9D9093FE}"/>
              </a:ext>
            </a:extLst>
          </p:cNvPr>
          <p:cNvSpPr/>
          <p:nvPr/>
        </p:nvSpPr>
        <p:spPr>
          <a:xfrm>
            <a:off x="12411847" y="2018489"/>
            <a:ext cx="396240" cy="282102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A1EA00-712B-D504-DA53-136E4C656C08}"/>
              </a:ext>
            </a:extLst>
          </p:cNvPr>
          <p:cNvSpPr txBox="1"/>
          <p:nvPr/>
        </p:nvSpPr>
        <p:spPr>
          <a:xfrm>
            <a:off x="12916708" y="2351782"/>
            <a:ext cx="6528816" cy="21544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MEGHALAYA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Known as the "Abode of Clouds," Meghalaya is a beautiful state in Northeast India, famous for its lush green landscapes, rolling hills, and stunning waterfalls like </a:t>
            </a:r>
            <a:r>
              <a:rPr lang="en-US" sz="1800" dirty="0" err="1">
                <a:solidFill>
                  <a:schemeClr val="bg1"/>
                </a:solidFill>
              </a:rPr>
              <a:t>Nohkalikai</a:t>
            </a:r>
            <a:r>
              <a:rPr lang="en-US" sz="1800" dirty="0">
                <a:solidFill>
                  <a:schemeClr val="bg1"/>
                </a:solidFill>
              </a:rPr>
              <a:t>. Rich in culture, it is home to unique living root bridges and vibrant tribal traditions, offering a serene, natural retreat.</a:t>
            </a:r>
            <a:endParaRPr lang="en-US" sz="1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182451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C8684-3442-E241-23E6-E9FBBB18B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6F1D7D-909F-0B7B-B7F2-A6002048CA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9"/>
          <a:stretch/>
        </p:blipFill>
        <p:spPr>
          <a:xfrm>
            <a:off x="1" y="-633438"/>
            <a:ext cx="13307438" cy="74914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389473-7072-E824-4D3D-E316F6BAD634}"/>
              </a:ext>
            </a:extLst>
          </p:cNvPr>
          <p:cNvSpPr txBox="1"/>
          <p:nvPr/>
        </p:nvSpPr>
        <p:spPr>
          <a:xfrm>
            <a:off x="-11621308" y="1205828"/>
            <a:ext cx="11952050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500" dirty="0">
                <a:solidFill>
                  <a:schemeClr val="bg1"/>
                </a:solidFill>
                <a:latin typeface="Arial Black" panose="020B0A04020102020204" pitchFamily="34" charset="0"/>
              </a:rPr>
              <a:t>MEGHALAYA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EAFDB0-217D-A6D8-2924-0A64197DE1F0}"/>
              </a:ext>
            </a:extLst>
          </p:cNvPr>
          <p:cNvSpPr/>
          <p:nvPr/>
        </p:nvSpPr>
        <p:spPr>
          <a:xfrm>
            <a:off x="0" y="2130475"/>
            <a:ext cx="12192000" cy="282102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DA37AA-D52C-F2D3-32DF-ABAE4E9EAEA7}"/>
              </a:ext>
            </a:extLst>
          </p:cNvPr>
          <p:cNvSpPr txBox="1"/>
          <p:nvPr/>
        </p:nvSpPr>
        <p:spPr>
          <a:xfrm>
            <a:off x="2824264" y="2213796"/>
            <a:ext cx="62451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MEGHALAYA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Known as the "Abode of Clouds," Meghalaya is a beautiful state in Northeast India, famous for its lush green landscapes, rolling hills, and stunning waterfalls like </a:t>
            </a:r>
            <a:r>
              <a:rPr lang="en-US" sz="2000" dirty="0" err="1">
                <a:solidFill>
                  <a:schemeClr val="bg1"/>
                </a:solidFill>
              </a:rPr>
              <a:t>Nohkalikai</a:t>
            </a:r>
            <a:r>
              <a:rPr lang="en-US" sz="2000" dirty="0">
                <a:solidFill>
                  <a:schemeClr val="bg1"/>
                </a:solidFill>
              </a:rPr>
              <a:t>. Rich in culture, it is home to unique living root bridges and vibrant tribal traditions, offering a serene, natural retreat.</a:t>
            </a:r>
            <a:endParaRPr lang="en-US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100" name="Picture 4" descr="Leaves PNG Transparent Images Free Download | Vector Files | Pngtree">
            <a:extLst>
              <a:ext uri="{FF2B5EF4-FFF2-40B4-BE49-F238E27FC236}">
                <a16:creationId xmlns:a16="http://schemas.microsoft.com/office/drawing/2014/main" id="{3F12EF18-D273-9C3B-0070-BEC33013A2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51"/>
          <a:stretch/>
        </p:blipFill>
        <p:spPr bwMode="auto">
          <a:xfrm rot="10800000">
            <a:off x="-1" y="319223"/>
            <a:ext cx="12192000" cy="6634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1853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346</Words>
  <Application>Microsoft Office PowerPoint</Application>
  <PresentationFormat>Widescreen</PresentationFormat>
  <Paragraphs>26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BIJWASAN4</dc:creator>
  <cp:lastModifiedBy>BIJWASAN4</cp:lastModifiedBy>
  <cp:revision>4</cp:revision>
  <dcterms:created xsi:type="dcterms:W3CDTF">2024-11-26T06:01:06Z</dcterms:created>
  <dcterms:modified xsi:type="dcterms:W3CDTF">2024-11-27T07:24:04Z</dcterms:modified>
</cp:coreProperties>
</file>

<file path=docProps/thumbnail.jpeg>
</file>